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54" d="100"/>
          <a:sy n="54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6A232-3EB1-40F8-AD64-F291ECF6D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40ED75-6826-4433-8707-EE2EF7B09B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D00071-9A4A-4198-A7A6-48F5C65F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6720EB-713B-4FEB-BA83-9AA572D6A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9FDC03-57C3-4A3A-8225-D829CA1A0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410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28C4A9-41AB-4A75-9C14-2A795C65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535F84-DD00-4249-808F-4BB922DEB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C286DB-D5A2-4E94-A9DF-082EAC31B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22A052-A096-4FBD-B35F-B986321B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FFEF50-3CA1-4AFF-A458-E8280570C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690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DD3785C-D448-451A-87FF-597DD2A34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DF7A4FD-A798-4EB7-8F27-15F37138ED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4B240B-47A7-422C-82A5-0D9124DA7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83BFBE-1260-414F-BF1E-DF302DA80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B0C13F-2D46-4203-B941-F8E734628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110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3994E-E00A-49B6-8525-311EACD57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0A3DBC-8AB5-428D-95D6-B6738EFA3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4A7E21-C791-4BD6-B794-5B65194C1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1252-A71F-4DBD-BE11-9BD87D0B4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0E814E-6C21-489F-9582-EC04DCD3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411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67CEF-735F-4DB4-A5B7-BF7F140B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55CE94-2548-445D-95F2-8F2E60171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8F7CD4-B8EA-406D-956C-A4274A718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23EBBF-5B61-4ED8-B26D-84F38FE3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F7B463-D491-410A-9B6E-4FDE81A0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435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F5AD2-A36A-4A56-A801-6047890FA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2C35FF-6773-4270-852F-076311D2A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1205B2-768F-487D-9F39-D0B6BD091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A9A431-75A3-4DDB-AF91-F96A5E0BD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F0D11A-9D26-4F00-8FCE-2600FE73C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EBA138-8F3F-4F7F-B807-D9673480C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941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1BC505-3547-485A-A9A3-D2538D20E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B0DAB9-CC96-40EC-BBA9-DB5AFEA40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1A1BAB0-B06B-473F-B138-058CABDE7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F9894CA-2E81-418C-8E0D-1CC42391A4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B11BB73-504F-4DF8-9F0D-8C74E2BD7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BEB9C0C-6388-4135-9033-2666BA80B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857DCE6-F2C5-4769-9337-2EF30370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8629E44-29FE-4828-A6F8-CD61D3901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942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0088-4E4C-4046-A6C4-B2D9010F7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9CA5F0E-38C0-4053-B8F3-D25D9F29D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8C534FE-A9B8-43A4-80AF-88C541A68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0E5D682-D42C-4DFC-86F3-CC044C172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220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6D3D0C8-9C71-4C2E-95BD-2A562427C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7EE3CAE-7283-4656-993E-733946F3A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DE2D07-CFA0-448B-B1DB-FFA256C05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958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A8250-8F0D-4BCB-8CCD-0724106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DA8D33-E659-47A3-96E5-277582A5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3274A4-8604-4771-B297-1A0EE5594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DE0E3CE-77FE-4A20-AAF8-4400B9C1E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2AC9DD-2FA4-4060-9593-264FEF7F6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767C50-F77D-4ED8-A722-22F7B2ACD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663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B81BE2-4FE0-487A-A6FF-B860EE1C2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7E21C6F-3DEF-4200-A6BB-A0DE6D6A1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6BBC6A-7A5F-48BC-8902-50C4416A3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B68951-699D-477B-AC23-7AC8A3DFB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8FC7351-C906-4377-998A-15860F2A0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7950987-F885-42E6-9140-D18456F8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4827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6E36FCC-6357-4F58-9A77-E9FCE51D9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26C2AA0-575D-45D6-96CC-3838C1025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E99071-87E4-4A51-B28D-968FF7722F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73655-8DF9-44B0-8AC7-30C5F44499EF}" type="datetimeFigureOut">
              <a:rPr lang="es-MX" smtClean="0"/>
              <a:t>05/05/2020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DF54B1-156F-4A87-80E3-60979BE05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C518AE-EE30-4A40-8B05-B8C89E1FE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FC8-FD3C-4F61-A5F9-7CB5A6955A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095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588C43A-AF8C-4519-B94A-B4B46C131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834" y="0"/>
            <a:ext cx="5286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38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texto, edificio de apartamentos&#10;&#10;Descripción generada automáticamente">
            <a:extLst>
              <a:ext uri="{FF2B5EF4-FFF2-40B4-BE49-F238E27FC236}">
                <a16:creationId xmlns:a16="http://schemas.microsoft.com/office/drawing/2014/main" id="{58E35E3B-96E0-44FB-9E8F-F75E0CCB0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834" y="0"/>
            <a:ext cx="5286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687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merdiz Puebla</dc:creator>
  <cp:lastModifiedBy>merdiz Puebla</cp:lastModifiedBy>
  <cp:revision>1</cp:revision>
  <dcterms:created xsi:type="dcterms:W3CDTF">2020-05-05T21:24:11Z</dcterms:created>
  <dcterms:modified xsi:type="dcterms:W3CDTF">2020-05-05T21:25:47Z</dcterms:modified>
</cp:coreProperties>
</file>